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79" r:id="rId5"/>
    <p:sldId id="280" r:id="rId6"/>
    <p:sldId id="281" r:id="rId7"/>
    <p:sldId id="261" r:id="rId8"/>
    <p:sldId id="262" r:id="rId9"/>
    <p:sldId id="263" r:id="rId10"/>
    <p:sldId id="282" r:id="rId11"/>
    <p:sldId id="283" r:id="rId12"/>
    <p:sldId id="286" r:id="rId13"/>
    <p:sldId id="287" r:id="rId14"/>
    <p:sldId id="270" r:id="rId15"/>
    <p:sldId id="271" r:id="rId16"/>
    <p:sldId id="288" r:id="rId17"/>
    <p:sldId id="289" r:id="rId18"/>
    <p:sldId id="274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8FF"/>
    <a:srgbClr val="E1F4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0D1F87-A1E6-4DFF-8EA0-B7464EAB4E9A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4D055A-741C-4328-BF57-B32968680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84784"/>
            <a:ext cx="8568952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Гражданская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ree Narrow" pitchFamily="2" charset="0"/>
              </a:rPr>
              <a:t> оборона,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cree Narrow" pitchFamily="2" charset="0"/>
              </a:rPr>
              <a:t>основные понятия и определения, задачи гражданской обороны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cree Narro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560" y="764704"/>
            <a:ext cx="792088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обучение населения в области гражданской обороны; </a:t>
            </a:r>
            <a:endParaRPr lang="ru-RU" sz="2000" b="1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1844824"/>
            <a:ext cx="7992888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оповещение населения об опасностях,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3140968"/>
            <a:ext cx="806489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эвакуация населения, материальных и культурных ценностей в безопасные районы; </a:t>
            </a:r>
            <a:endParaRPr lang="ru-RU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4221088"/>
            <a:ext cx="820891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предоставление населению убежищ и средств индивидуальной защиты;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9552" y="5301208"/>
            <a:ext cx="813690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проведение мероприятий по световой маскировке и другим видам маскировки;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16632"/>
            <a:ext cx="419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задачи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19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задачи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1052736"/>
            <a:ext cx="7920880" cy="1080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проведение аварийно-спасательных работ в случае возникновения опасностей для населения при ведении военных действий или вследствие  этих действий, а также вследствие чрезвычайных ситуаций природного и техногенного характера;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1560" y="2276872"/>
            <a:ext cx="7920880" cy="17281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первоочередное обеспечение населения, пострадавшего при ведении военных действий или вследствие этих действий, в том числе медицинское обслуживание, включая оказание первой медицинской помощи, срочное предоставление жилья и принятие других необходимых мер;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4149080"/>
            <a:ext cx="7992888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борьба с пожарами, возникшими при ведении военных действий или вследствие этих действий;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5229200"/>
            <a:ext cx="813690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обнаружение и обозначение районов, подвергшихся радиоактивному, химическому, биологическому и иному заражению;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19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задачи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1052736"/>
            <a:ext cx="7920880" cy="1080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санитарная обработка населения, обеззараживание зданий и сооружений, специальная обработка техники и территорий;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1560" y="2276872"/>
            <a:ext cx="7920880" cy="17281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восстановление и поддержание порядка в районах, пострадавших при ведении военных  действий или вследствие этих действий, а также вследствие чрезвычайных ситуаций природного и техногенного характера;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4149080"/>
            <a:ext cx="7992888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срочное восстановление надежного функционирования необходимых коммунальных служб в военное время;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5229200"/>
            <a:ext cx="813690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срочное захоронение трупов в военное время;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19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задачи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836712"/>
            <a:ext cx="7920880" cy="1080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разработка и осуществление мер, направленных на сохранение объектов, необходимых для устойчивого функционирования экономики и выживания населения в военное время;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4653136"/>
            <a:ext cx="7920880" cy="17281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обеспечение постоянной готовности сил и средств гражданской обороны.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7106" name="Picture 2" descr="http://www.65.mchs.gov.ru/upload/iblock/4eb/4ebbcaee4d53784bb2b0118de5b04fb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204864"/>
            <a:ext cx="3365104" cy="225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0" y="116632"/>
            <a:ext cx="4788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Руководство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714356"/>
            <a:ext cx="6157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Руководство гражданской обороной в Российской Федерации осуществляет Правительство Российской Федерации.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Государственную политику в области гражданской обороны осуществляет федеральный орган исполнительной власти, уполномоченный Президентом Российской Федерации на решение задач в области гражданской обороны (МЧС России).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www.mchs.gov.ru/upload/site1/document_manager/4RW56i3HTs-178xx2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38778"/>
            <a:ext cx="1983482" cy="29863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9" y="4797152"/>
            <a:ext cx="6408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Пучков Владимир Андреевич</a:t>
            </a:r>
          </a:p>
          <a:p>
            <a:r>
              <a:rPr lang="ru-RU" sz="2400" b="1" dirty="0" smtClean="0"/>
              <a:t>Министр Российской Федерации по делам ГО, ЧС и ликвидации последствий стихийных бедствий,</a:t>
            </a:r>
            <a:endParaRPr lang="ru-RU" sz="2400" b="1" dirty="0"/>
          </a:p>
        </p:txBody>
      </p:sp>
      <p:pic>
        <p:nvPicPr>
          <p:cNvPr id="9" name="Picture 4" descr="http://www.76.mchs.gov.ru/upload/iblock/1e3/1e3a5a497f83c24a79f6cbb8b719227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4581128"/>
            <a:ext cx="2222211" cy="1636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176" y="118373"/>
            <a:ext cx="54360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Руководство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836712"/>
            <a:ext cx="7848872" cy="20882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7584" y="98072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Руководство гражданской обороной в федеральных органах исполнительной власти и организациях осуществляют руководители этих органов и организаций. </a:t>
            </a:r>
          </a:p>
          <a:p>
            <a:endParaRPr lang="ru-RU" sz="2400" dirty="0" smtClean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39552" y="3789040"/>
            <a:ext cx="7848872" cy="26642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85698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Руководство гражданской обороной на территориях субъектов Российской Федерации и муниципальных образований осуществляют соответственно главы органов исполнительной власти субъектов Российской Федерации и руководители органов местного самоуправления.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24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Структура органов управления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980728"/>
            <a:ext cx="309634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Федеральный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2060848"/>
            <a:ext cx="309634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Межрегиональный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3140968"/>
            <a:ext cx="309634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Региональный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552" y="4293096"/>
            <a:ext cx="309634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9552" y="5445224"/>
            <a:ext cx="316835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Объектовый уровень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148064" y="908720"/>
            <a:ext cx="3600400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МЧС России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5148064" y="2060848"/>
            <a:ext cx="3672408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Региональные центры МЧС России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220072" y="3140968"/>
            <a:ext cx="3672408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Главные управления МЧС России по субъектам РФ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220072" y="4221088"/>
            <a:ext cx="3672408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Отделы ГОЧС органов местного самоуправления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076056" y="5250904"/>
            <a:ext cx="3744416" cy="127444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Структурные подразделения (работники) организаций, уполномоченные на решение задач в области ГО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>
            <a:stCxn id="3" idx="0"/>
            <a:endCxn id="8" idx="2"/>
          </p:cNvCxnSpPr>
          <p:nvPr/>
        </p:nvCxnSpPr>
        <p:spPr>
          <a:xfrm flipV="1">
            <a:off x="3635896" y="1365920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0"/>
            <a:endCxn id="9" idx="2"/>
          </p:cNvCxnSpPr>
          <p:nvPr/>
        </p:nvCxnSpPr>
        <p:spPr>
          <a:xfrm>
            <a:off x="3563888" y="251804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0"/>
            <a:endCxn id="10" idx="2"/>
          </p:cNvCxnSpPr>
          <p:nvPr/>
        </p:nvCxnSpPr>
        <p:spPr>
          <a:xfrm>
            <a:off x="3635896" y="359816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0"/>
            <a:endCxn id="11" idx="2"/>
          </p:cNvCxnSpPr>
          <p:nvPr/>
        </p:nvCxnSpPr>
        <p:spPr>
          <a:xfrm flipV="1">
            <a:off x="3635896" y="4678288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0"/>
            <a:endCxn id="12" idx="2"/>
          </p:cNvCxnSpPr>
          <p:nvPr/>
        </p:nvCxnSpPr>
        <p:spPr>
          <a:xfrm flipV="1">
            <a:off x="3707904" y="5888124"/>
            <a:ext cx="1368152" cy="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8373"/>
            <a:ext cx="457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Подготовка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Подготовку к ведению гражданской обороны осуществляют заблаговременно в мирное время с учетом развития вооружения, военной техники и средств защиты населения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http://60.mchs.gov.ru/upload/images/go_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861048"/>
            <a:ext cx="3528392" cy="235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Введение гражданской обороны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958076"/>
            <a:ext cx="5654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 соответствии с законом ведение ГО на территории Р Ф или в отдельных ее местностях начинается с момента объявления состояния войны, фактического начала военных действий или введения Президентом РФ военного положения на территории РФ или в отдельных ее местностях,  а также при возникновении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чс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природного и техногенного характера.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www.vsehpozdravil.ru/res/files/postcards/61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1005" y="4266728"/>
            <a:ext cx="2819467" cy="21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05.mchs.gov.ru/upload/iblock/992/99274dfaf5a79e5c6124d64ff9524ba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05273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148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Права и обязанности граждан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99592" y="1196752"/>
            <a:ext cx="756084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проходить обучение по гражданской обороне;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99592" y="2996952"/>
            <a:ext cx="750375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принимать участие в проведении мероприятий по гражданской обороне;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27584" y="4725144"/>
            <a:ext cx="770485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оказывать содействие органам государственной власти и организациям в решении задач гражданской обороны.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640" y="385500"/>
            <a:ext cx="7199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создания гражданской обороны</a:t>
            </a:r>
            <a:endParaRPr lang="ru-RU" sz="28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История МПВО-ГО-МЧС России начинается с февраля 1918 года, когда в Петрограде был создан штаб воздушной обороны города под руководством Н.И.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Подвойского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. В марте 1918 года издан Комитетом революционной обороны воззвание "К населению Петрограда и его окрестностей" устанавливало правила поведения населения в условиях воздушного нападения и явилось первым документом, определяющим мероприятия гражданской обороны.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 descr="http://sitka.ucoz.ru/_ph/5/704866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05064"/>
            <a:ext cx="2116611" cy="184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22.mchs.gov.ru/upload/images/histo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717032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pp.nashaucheba.ru/pars_docs/refs/26/25338/img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933056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02.mchs.gov.ru/upload/iblock/7fa/7fae8bd5a80cfba5867f2b1eeb356e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924944"/>
            <a:ext cx="3384376" cy="207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1196752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Второй этап (ноябрь 1932 г.- июль 1941 г.) 4 октября 1932 года было принято Советом народных комиссаров СССР «Положение о противовоздушной обороне СССР», которым впервые определены мероприятия и средства непосредственной защиты населения и территорий страны от воздушной опасности в зоне возможного действия авиации противника.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8640" y="385500"/>
            <a:ext cx="71997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История создания гражданской обороны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85500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Третий этап (июнь 1941-1945 г.г.) охватывает годы Великой Отечественной войны. Опыт войны показал, что от успешного решения задач по организации МПВО-ГО в значительной степени зависела не только бесперебойная работа промышленности и транспорта, но и высокое морально политическое состояние войск.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0912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Силами МПВО были спасены от гибели многие миллионы граждан, было ликвидировано 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90тыс. пожаров и загораний, предотвращено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32тыс. серьезных промышленных аварий, обезврежено более </a:t>
            </a:r>
          </a:p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110 тыс. авиабомб и почти  2,5 млн. снарядов и мин.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2" name="Picture 4" descr="http://yansk.ru/images/news/b_AD9EA6B1-1F11-47FA-B3E5-02F88C65A17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708920"/>
            <a:ext cx="2088232" cy="149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http://cp12.nevsepic.com.ua/61/1353763645-0477242-www.nevsepic.com.u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8755" y="2924944"/>
            <a:ext cx="255970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648" y="385500"/>
            <a:ext cx="7415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Четвертый этап (июнь 1945 - июль 1961 г.г.). На этом этапе руководство МПВО-ГО было возложено на исполнительные органы Советов депутатов трудящихся краев, областей, городов и районов.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492896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Пятый этап (июль 1961 - сентябрь 1971 г.г.) характеризуется глубокими структурными изменениями ГО. С сентября 1971 г. непосредственное руководство системой ГО вновь, как и в 30-е годы, было передано военному ведомству.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01208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Шестой этап (октябрь 1971 - июль 1987 г.г.) связан с новыми структурными изменениями, связанными с усилением гонки вооружения и достижением СССР стратегического паритета.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knu.znate.ru/pars_docs/refs/474/473297/473297_html_m55e7f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492896"/>
            <a:ext cx="2808312" cy="146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http://www.protivogas.ru/gal/big/17/83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88692" y="2060848"/>
            <a:ext cx="1676899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648" y="385500"/>
            <a:ext cx="7415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Седьмой этап (август 1987 - декабрь 1991 г.) развития системы ГО является этапом позитивных перемен в военно-политической ситуации, окончания "холодной" войны и переключения значительной части сил ГО на решение экологических и хозяйственных проблем.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149080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Восьмой этап (с декабря 1991 г. по настоящее время) начался с упразднения государственных структур СССР, образованием СНГ и созданием Российской системы предупреждения и действий в чрезвычайных ситуациях (РСЧС).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vg-news.ru/sites/default/files/uploads/201210/%20%D0%BF%D0%BE%20%D0%93%D0%9E_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276872"/>
            <a:ext cx="2294968" cy="182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http://img.gazeta.ru/files3/345/4783345/TASS_3181550-pic4_zoom-1000x1000-244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742" y="4223666"/>
            <a:ext cx="3461170" cy="230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3492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 ноябре 1991 г. на базе Госкомитета РСФСР по чрезвычайным ситуациям и Штаба ГО РСФСР был образован Государственный комитет по делам гражданской обороны, чрезвычайным ситуациям и ликвидации последствий стихийных бедствий, который (10 января 1994 Г.) был преобразован в министерство (МЧС России).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rpp.nashaucheba.ru/pars_docs/refs/26/25338/img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3356992"/>
            <a:ext cx="2744776" cy="1728192"/>
          </a:xfrm>
          <a:prstGeom prst="rect">
            <a:avLst/>
          </a:prstGeom>
          <a:noFill/>
        </p:spPr>
      </p:pic>
      <p:pic>
        <p:nvPicPr>
          <p:cNvPr id="28674" name="Picture 2" descr="http://www.32.mchs.gov.ru/upload/resize_cache/iblock/532/360_360_0/%20eoyucnboi%20yrnuwqwf-pmnygyixuruc%20pyhdwbgkdvs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77072"/>
            <a:ext cx="3429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4624" y="38550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создания гражданской обороны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1933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2492896"/>
            <a:ext cx="2599722" cy="405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Дальнейшему развитию системы гражданской обороны послужило принятие в феврале 1998 г. Федерального закона "О гражданской обороне».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Предназначение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42148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Гражданская оборона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это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система мероприятий по подготовке к защите и по защите населения, материальных и культурных ценностей на территории Российской Федерации от опасностей, возникающих при ведении военных действий или вследствие этих действий, а также при возникновении чрезвычайных ситуаций природного  и техногенного характера.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dom.pln24.ru/pictures/121227091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620688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protivogas.ru/gal/big/13/6067.jpg"/>
          <p:cNvPicPr>
            <a:picLocks noChangeAspect="1" noChangeArrowheads="1"/>
          </p:cNvPicPr>
          <p:nvPr/>
        </p:nvPicPr>
        <p:blipFill>
          <a:blip r:embed="rId3" cstate="email"/>
          <a:srcRect l="2564" b="10000"/>
          <a:stretch>
            <a:fillRect/>
          </a:stretch>
        </p:blipFill>
        <p:spPr bwMode="auto">
          <a:xfrm>
            <a:off x="3995936" y="3717032"/>
            <a:ext cx="27363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675</TotalTime>
  <Words>999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МОУ СОШ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Рабочая станция</dc:creator>
  <cp:lastModifiedBy>Пользователь Windows</cp:lastModifiedBy>
  <cp:revision>72</cp:revision>
  <dcterms:created xsi:type="dcterms:W3CDTF">2011-11-13T21:48:12Z</dcterms:created>
  <dcterms:modified xsi:type="dcterms:W3CDTF">2013-10-27T15:21:18Z</dcterms:modified>
</cp:coreProperties>
</file>