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4"/>
  </p:notesMasterIdLst>
  <p:sldIdLst>
    <p:sldId id="256" r:id="rId2"/>
    <p:sldId id="264" r:id="rId3"/>
    <p:sldId id="265" r:id="rId4"/>
    <p:sldId id="266" r:id="rId5"/>
    <p:sldId id="267" r:id="rId6"/>
    <p:sldId id="261" r:id="rId7"/>
    <p:sldId id="272" r:id="rId8"/>
    <p:sldId id="260" r:id="rId9"/>
    <p:sldId id="269" r:id="rId10"/>
    <p:sldId id="270" r:id="rId11"/>
    <p:sldId id="271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4A51B-9083-43ED-A017-447C7CC45207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95E94-B9E2-46B6-806D-B9B7992C30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42CCE-DC0B-4F94-A1C4-2BD936E4145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21A8A8-131D-417D-9AB7-49A16137DF1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D935A2C-DD8A-4BBF-A5B1-913447600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76288"/>
            <a:ext cx="8643998" cy="3652844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Гражданская оборона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714480" y="1428736"/>
            <a:ext cx="604556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Станция №  3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5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Художественная</a:t>
            </a:r>
            <a:r>
              <a:rPr kumimoji="0" lang="ru-RU" sz="5400" b="1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5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785786" y="1928802"/>
            <a:ext cx="76438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Молодцы!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714488"/>
            <a:ext cx="7772400" cy="25066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atin typeface="Arial Narrow" pitchFamily="34" charset="0"/>
                <a:cs typeface="Arial" pitchFamily="34" charset="0"/>
              </a:rPr>
              <a:t>Спасибо </a:t>
            </a:r>
            <a:br>
              <a:rPr lang="ru-RU" sz="8800" b="1" dirty="0" smtClean="0">
                <a:latin typeface="Arial Narrow" pitchFamily="34" charset="0"/>
                <a:cs typeface="Arial" pitchFamily="34" charset="0"/>
              </a:rPr>
            </a:br>
            <a:r>
              <a:rPr lang="ru-RU" sz="8800" b="1" dirty="0" smtClean="0">
                <a:latin typeface="Arial Narrow" pitchFamily="34" charset="0"/>
                <a:cs typeface="Arial" pitchFamily="34" charset="0"/>
              </a:rPr>
              <a:t>за внимание!</a:t>
            </a:r>
            <a:endParaRPr lang="ru-RU" sz="8800" b="1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Ежегодно </a:t>
            </a:r>
            <a:r>
              <a:rPr lang="ru-RU" sz="3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марта 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отмечается Всемирный день гражданской обороны. </a:t>
            </a:r>
          </a:p>
        </p:txBody>
      </p:sp>
      <p:pic>
        <p:nvPicPr>
          <p:cNvPr id="5" name="Picture 2" descr="H:\гражданская оборона\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8786874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30718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Гражданская оборона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ru-RU" sz="4400" dirty="0" smtClean="0">
                <a:solidFill>
                  <a:srgbClr val="056F3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400" dirty="0" smtClean="0">
                <a:solidFill>
                  <a:srgbClr val="056F3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 </a:t>
            </a: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мероприятий по подготовке к защите и по защите населения, материальных и культурных ценностей на территории  Российской Федерации от опасностей, возникающих при ведении военных действий или вследствие этих действий, а также при возникновении ЧС природного и техногенного характера.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189012"/>
            <a:ext cx="4946950" cy="366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52864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Гражданская оборона (ГО) является одной из важнейших функций </a:t>
            </a:r>
            <a:r>
              <a:rPr lang="ru-RU" sz="2800" dirty="0" smtClean="0"/>
              <a:t>государства.</a:t>
            </a:r>
            <a:endParaRPr lang="ru-RU" sz="2800" dirty="0" smtClean="0"/>
          </a:p>
        </p:txBody>
      </p:sp>
      <p:pic>
        <p:nvPicPr>
          <p:cNvPr id="3" name="Picture 2" descr="H:\гражданская оборона\DSCN93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3286124"/>
            <a:ext cx="4429125" cy="357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 России государственная организация защиты населения берет свое начало в </a:t>
            </a:r>
            <a:r>
              <a:rPr lang="ru-RU" sz="2400" b="1" u="sng" dirty="0" smtClean="0"/>
              <a:t>1932</a:t>
            </a:r>
            <a:r>
              <a:rPr lang="ru-RU" sz="2400" b="1" dirty="0" smtClean="0"/>
              <a:t> г</a:t>
            </a:r>
            <a:r>
              <a:rPr lang="ru-RU" sz="2400" dirty="0" smtClean="0"/>
              <a:t>., когда было утверждено положение о местной противовоздушной обороне. </a:t>
            </a:r>
          </a:p>
          <a:p>
            <a:pPr algn="ctr"/>
            <a:r>
              <a:rPr lang="ru-RU" sz="2400" dirty="0" smtClean="0"/>
              <a:t>В </a:t>
            </a:r>
            <a:r>
              <a:rPr lang="ru-RU" sz="2400" b="1" u="sng" dirty="0" smtClean="0"/>
              <a:t>1991</a:t>
            </a:r>
            <a:r>
              <a:rPr lang="ru-RU" sz="2400" dirty="0" smtClean="0"/>
              <a:t> г. войска ГО вошли в состав Государственного комитета Российской Федерации по делам гражданской обороны, чрезвычайным ситуациям и ликвидации последствий стихийных бедствий, </a:t>
            </a:r>
          </a:p>
          <a:p>
            <a:pPr algn="ctr"/>
            <a:r>
              <a:rPr lang="ru-RU" sz="2400" dirty="0" smtClean="0"/>
              <a:t>который в </a:t>
            </a:r>
            <a:r>
              <a:rPr lang="ru-RU" sz="2400" b="1" u="sng" dirty="0" smtClean="0"/>
              <a:t>1994</a:t>
            </a:r>
            <a:r>
              <a:rPr lang="ru-RU" sz="2400" dirty="0" smtClean="0"/>
              <a:t> г. был преобразован в Министерство Российской Федерации по делам гражданской обороны, чрезвычайным ситуациям и ликвидации последствий стихийных бедствий (</a:t>
            </a:r>
            <a:r>
              <a:rPr lang="ru-RU" sz="2400" b="1" u="sng" dirty="0" smtClean="0"/>
              <a:t>МЧС России</a:t>
            </a:r>
            <a:r>
              <a:rPr lang="ru-RU" sz="2400" dirty="0" smtClean="0"/>
              <a:t>).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714884"/>
            <a:ext cx="214314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00306"/>
            <a:ext cx="4143372" cy="421484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algn="ctr">
              <a:buNone/>
            </a:pPr>
            <a:r>
              <a:rPr lang="ru-RU" sz="3200" b="1" dirty="0" smtClean="0"/>
              <a:t>«Предупредить, научить, помочь»</a:t>
            </a:r>
            <a:r>
              <a:rPr lang="ru-RU" b="1" dirty="0" smtClean="0"/>
              <a:t> -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этот девиз стал главным при проведении Дня гражданской обороны.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:\гражданская оборона\35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676513"/>
            <a:ext cx="4035298" cy="2992846"/>
          </a:xfrm>
          <a:prstGeom prst="rect">
            <a:avLst/>
          </a:prstGeom>
          <a:noFill/>
        </p:spPr>
      </p:pic>
      <p:pic>
        <p:nvPicPr>
          <p:cNvPr id="5" name="Picture 3" descr="H:\гражданская оборона\getr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3818704" cy="2314584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143372" y="1285860"/>
            <a:ext cx="3762380" cy="2657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 descr="295540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0"/>
            <a:ext cx="2000232" cy="129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643998" cy="594758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Игра-путешествие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/>
              <a:t>«В мир безопасной жизнедеятельности!»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14414" y="1357299"/>
            <a:ext cx="71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/>
              <a:t>Станция № </a:t>
            </a:r>
            <a:r>
              <a:rPr lang="ru-RU" sz="3600" b="1" u="sng" dirty="0" smtClean="0"/>
              <a:t>1</a:t>
            </a:r>
          </a:p>
          <a:p>
            <a:pPr algn="ctr"/>
            <a:r>
              <a:rPr lang="ru-RU" sz="3600" b="1" u="sng" dirty="0" smtClean="0"/>
              <a:t>  </a:t>
            </a:r>
          </a:p>
          <a:p>
            <a:pPr algn="ctr"/>
            <a:r>
              <a:rPr lang="ru-RU" sz="4400" b="1" u="sng" dirty="0" smtClean="0"/>
              <a:t>«</a:t>
            </a:r>
            <a:r>
              <a:rPr lang="ru-RU" sz="4400" b="1" u="sng" dirty="0"/>
              <a:t>При пожаре, как один, набираем 01».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Станция № 2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Тише едешь 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дальше будешь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71538" y="1714488"/>
            <a:ext cx="735811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Везде и всюду правила, их надо знать всегда,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 них не выйдут в плаванье из гавани суда.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Выходят в рейс по правилам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Полярник и пилот,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 имеют правила шофер и пешеход.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городу, по улице не ходят просто так: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не знаешь правила, легко попасть впросак.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время будь внимателен и помни наперед.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 имеют правила шофер и пешеход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350</TotalTime>
  <Words>226</Words>
  <Application>Microsoft Office PowerPoint</Application>
  <PresentationFormat>Экран (4:3)</PresentationFormat>
  <Paragraphs>31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Гражданская оборона</vt:lpstr>
      <vt:lpstr>Слайд 2</vt:lpstr>
      <vt:lpstr>Гражданская оборона – система мероприятий по подготовке к защите и по защите населения, материальных и культурных ценностей на территории  Российской Федерации от опасностей, возникающих при ведении военных действий или вследствие этих действий, а также при возникновении ЧС природного и техногенного характера.</vt:lpstr>
      <vt:lpstr>Слайд 4</vt:lpstr>
      <vt:lpstr>Слайд 5</vt:lpstr>
      <vt:lpstr>Слайд 6</vt:lpstr>
      <vt:lpstr>Игра-путешествие «В мир безопасной жизнедеятельности!»</vt:lpstr>
      <vt:lpstr>Слайд 8</vt:lpstr>
      <vt:lpstr>Слайд 9</vt:lpstr>
      <vt:lpstr>Слайд 10</vt:lpstr>
      <vt:lpstr>Слайд 11</vt:lpstr>
      <vt:lpstr>Спасибо  за внимание!</vt:lpstr>
    </vt:vector>
  </TitlesOfParts>
  <Company>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admin</cp:lastModifiedBy>
  <cp:revision>34</cp:revision>
  <dcterms:created xsi:type="dcterms:W3CDTF">2013-02-27T16:06:26Z</dcterms:created>
  <dcterms:modified xsi:type="dcterms:W3CDTF">2013-02-28T10:25:56Z</dcterms:modified>
</cp:coreProperties>
</file>